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86"/>
    <p:restoredTop sz="94662"/>
  </p:normalViewPr>
  <p:slideViewPr>
    <p:cSldViewPr snapToGrid="0" snapToObjects="1">
      <p:cViewPr>
        <p:scale>
          <a:sx n="188" d="100"/>
          <a:sy n="188" d="100"/>
        </p:scale>
        <p:origin x="112" y="-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E96B16-1736-0A4B-80C0-B32AE675D24C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D6DEE8-CAF1-8949-BF7B-077733F67A3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26413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6DEE8-CAF1-8949-BF7B-077733F67A38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4219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6DEE8-CAF1-8949-BF7B-077733F67A38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13433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22707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40761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966438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0298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01858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07579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7965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19037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99536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02524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5568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38C7F6-E1CD-8640-9DB6-01E1AEA2332D}" type="datetimeFigureOut">
              <a:rPr kumimoji="1" lang="ko-KR" altLang="en-US" smtClean="0"/>
              <a:t>2016. 6. 1.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7CD60-33DD-464F-92BC-598492000D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59249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png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8" Type="http://schemas.openxmlformats.org/officeDocument/2006/relationships/image" Target="../media/image9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944880" y="1699395"/>
            <a:ext cx="3055002" cy="2670707"/>
            <a:chOff x="1622442" y="922226"/>
            <a:chExt cx="2812398" cy="4076494"/>
          </a:xfrm>
        </p:grpSpPr>
        <p:grpSp>
          <p:nvGrpSpPr>
            <p:cNvPr id="11" name="그룹 10"/>
            <p:cNvGrpSpPr/>
            <p:nvPr/>
          </p:nvGrpSpPr>
          <p:grpSpPr>
            <a:xfrm>
              <a:off x="1622442" y="922226"/>
              <a:ext cx="2812398" cy="4076494"/>
              <a:chOff x="1622442" y="922226"/>
              <a:chExt cx="2812398" cy="4076494"/>
            </a:xfrm>
          </p:grpSpPr>
          <p:sp>
            <p:nvSpPr>
              <p:cNvPr id="4" name="직사각형 3"/>
              <p:cNvSpPr/>
              <p:nvPr/>
            </p:nvSpPr>
            <p:spPr>
              <a:xfrm>
                <a:off x="1622442" y="922226"/>
                <a:ext cx="2812398" cy="4076494"/>
              </a:xfrm>
              <a:prstGeom prst="rect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5" name="직사각형 4"/>
              <p:cNvSpPr/>
              <p:nvPr/>
            </p:nvSpPr>
            <p:spPr>
              <a:xfrm>
                <a:off x="1622442" y="922226"/>
                <a:ext cx="2812398" cy="65154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dirty="0" smtClean="0">
                    <a:solidFill>
                      <a:schemeClr val="bg1"/>
                    </a:solidFill>
                  </a:rPr>
                  <a:t>Original Data</a:t>
                </a:r>
                <a:endParaRPr kumimoji="1" lang="ko-KR" alt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9" name="TextBox 8"/>
            <p:cNvSpPr txBox="1"/>
            <p:nvPr/>
          </p:nvSpPr>
          <p:spPr>
            <a:xfrm>
              <a:off x="1790700" y="1722120"/>
              <a:ext cx="249174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charset="0"/>
                <a:buChar char="•"/>
              </a:pPr>
              <a:r>
                <a:rPr kumimoji="1" lang="en-US" altLang="ko-KR" dirty="0" smtClean="0"/>
                <a:t>Data</a:t>
              </a:r>
              <a:r>
                <a:rPr kumimoji="1" lang="ko-KR" altLang="en-US" dirty="0" smtClean="0"/>
                <a:t> 사이 통일되지 않은 </a:t>
              </a:r>
              <a:r>
                <a:rPr kumimoji="1" lang="en-US" altLang="ko-KR" dirty="0" smtClean="0"/>
                <a:t>value</a:t>
              </a:r>
              <a:r>
                <a:rPr kumimoji="1" lang="ko-KR" altLang="en-US" dirty="0" smtClean="0"/>
                <a:t> 값의 크기</a:t>
              </a:r>
              <a:endParaRPr kumimoji="1" lang="en-US" altLang="ko-KR" dirty="0" smtClean="0"/>
            </a:p>
            <a:p>
              <a:pPr marL="285750" indent="-285750">
                <a:lnSpc>
                  <a:spcPct val="150000"/>
                </a:lnSpc>
                <a:buFont typeface="Arial" charset="0"/>
                <a:buChar char="•"/>
              </a:pPr>
              <a:r>
                <a:rPr kumimoji="1" lang="ko-KR" altLang="en-US" dirty="0" smtClean="0"/>
                <a:t>일정하지 않은 </a:t>
              </a:r>
              <a:r>
                <a:rPr kumimoji="1" lang="en-US" altLang="ko-KR" dirty="0" smtClean="0"/>
                <a:t>time_stamp</a:t>
              </a:r>
              <a:r>
                <a:rPr kumimoji="1" lang="ko-KR" altLang="en-US" dirty="0" smtClean="0"/>
                <a:t>간격</a:t>
              </a:r>
              <a:endParaRPr kumimoji="1" lang="en-US" altLang="ko-KR" dirty="0" smtClean="0"/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8161638" y="1699395"/>
            <a:ext cx="3055002" cy="2670707"/>
            <a:chOff x="7611762" y="922226"/>
            <a:chExt cx="2812398" cy="4076494"/>
          </a:xfrm>
        </p:grpSpPr>
        <p:sp>
          <p:nvSpPr>
            <p:cNvPr id="6" name="직사각형 5"/>
            <p:cNvSpPr/>
            <p:nvPr/>
          </p:nvSpPr>
          <p:spPr>
            <a:xfrm>
              <a:off x="7611762" y="922226"/>
              <a:ext cx="2812398" cy="4076494"/>
            </a:xfrm>
            <a:prstGeom prst="rect">
              <a:avLst/>
            </a:prstGeom>
            <a:ln w="38100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7611762" y="922226"/>
              <a:ext cx="2812398" cy="6515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 smtClean="0">
                  <a:solidFill>
                    <a:schemeClr val="bg1"/>
                  </a:solidFill>
                </a:rPr>
                <a:t>Preprocessed Data</a:t>
              </a:r>
              <a:endParaRPr kumimoji="1"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772400" y="1722120"/>
              <a:ext cx="249174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charset="0"/>
                <a:buChar char="•"/>
              </a:pPr>
              <a:r>
                <a:rPr kumimoji="1" lang="en-US" altLang="ko-KR" dirty="0" smtClean="0"/>
                <a:t>Data</a:t>
              </a:r>
              <a:r>
                <a:rPr kumimoji="1" lang="ko-KR" altLang="en-US" dirty="0" smtClean="0"/>
                <a:t> 사이 통일된 </a:t>
              </a:r>
              <a:r>
                <a:rPr kumimoji="1" lang="en-US" altLang="ko-KR" dirty="0"/>
                <a:t>v</a:t>
              </a:r>
              <a:r>
                <a:rPr kumimoji="1" lang="en-US" altLang="ko-KR" dirty="0" smtClean="0"/>
                <a:t>alue</a:t>
              </a:r>
              <a:r>
                <a:rPr kumimoji="1" lang="ko-KR" altLang="en-US" dirty="0" smtClean="0"/>
                <a:t> 값의  크기</a:t>
              </a:r>
              <a:endParaRPr kumimoji="1" lang="en-US" altLang="ko-KR" dirty="0" smtClean="0"/>
            </a:p>
            <a:p>
              <a:pPr marL="285750" indent="-285750">
                <a:lnSpc>
                  <a:spcPct val="150000"/>
                </a:lnSpc>
                <a:buFont typeface="Arial" charset="0"/>
                <a:buChar char="•"/>
              </a:pPr>
              <a:r>
                <a:rPr kumimoji="1" lang="ko-KR" altLang="en-US" dirty="0" smtClean="0"/>
                <a:t>일정한 </a:t>
              </a:r>
              <a:r>
                <a:rPr kumimoji="1" lang="en-US" altLang="ko-KR" dirty="0" smtClean="0"/>
                <a:t>time_stamp</a:t>
              </a:r>
              <a:r>
                <a:rPr kumimoji="1" lang="ko-KR" altLang="en-US" dirty="0" smtClean="0"/>
                <a:t> 간격</a:t>
              </a:r>
              <a:endParaRPr kumimoji="1" lang="ko-KR" altLang="en-US" dirty="0"/>
            </a:p>
          </p:txBody>
        </p:sp>
      </p:grpSp>
      <p:sp>
        <p:nvSpPr>
          <p:cNvPr id="15" name="오른쪽 화살표[R] 14"/>
          <p:cNvSpPr/>
          <p:nvPr/>
        </p:nvSpPr>
        <p:spPr>
          <a:xfrm>
            <a:off x="4305300" y="1531517"/>
            <a:ext cx="3550920" cy="31091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[ Data Preprocessing ]</a:t>
            </a:r>
          </a:p>
          <a:p>
            <a:pPr marL="285750" indent="-285750" algn="ctr">
              <a:buFont typeface="Arial" charset="0"/>
              <a:buChar char="•"/>
            </a:pPr>
            <a:r>
              <a:rPr kumimoji="1" lang="en-US" altLang="ko-KR" dirty="0" smtClean="0"/>
              <a:t>Scaling</a:t>
            </a:r>
          </a:p>
          <a:p>
            <a:pPr marL="285750" indent="-285750" algn="ctr">
              <a:buFont typeface="Arial" charset="0"/>
              <a:buChar char="•"/>
            </a:pPr>
            <a:r>
              <a:rPr kumimoji="1" lang="en-US" altLang="ko-KR" dirty="0" smtClean="0"/>
              <a:t>Normalization</a:t>
            </a:r>
          </a:p>
          <a:p>
            <a:pPr marL="285750" indent="-285750" algn="ctr">
              <a:buFont typeface="Arial" charset="0"/>
              <a:buChar char="•"/>
            </a:pPr>
            <a:r>
              <a:rPr kumimoji="1" lang="en-US" altLang="ko-KR" dirty="0" smtClean="0"/>
              <a:t>Interpolation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8305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563880" y="2689757"/>
            <a:ext cx="4008120" cy="2065123"/>
            <a:chOff x="929640" y="1699157"/>
            <a:chExt cx="4008120" cy="2065123"/>
          </a:xfrm>
        </p:grpSpPr>
        <p:grpSp>
          <p:nvGrpSpPr>
            <p:cNvPr id="4" name="그룹 3"/>
            <p:cNvGrpSpPr/>
            <p:nvPr/>
          </p:nvGrpSpPr>
          <p:grpSpPr>
            <a:xfrm>
              <a:off x="929640" y="2036848"/>
              <a:ext cx="1771699" cy="1389739"/>
              <a:chOff x="1622442" y="922226"/>
              <a:chExt cx="2812398" cy="3193682"/>
            </a:xfrm>
          </p:grpSpPr>
          <p:grpSp>
            <p:nvGrpSpPr>
              <p:cNvPr id="5" name="그룹 4"/>
              <p:cNvGrpSpPr/>
              <p:nvPr/>
            </p:nvGrpSpPr>
            <p:grpSpPr>
              <a:xfrm>
                <a:off x="1622442" y="922226"/>
                <a:ext cx="2812398" cy="3193682"/>
                <a:chOff x="1622442" y="922226"/>
                <a:chExt cx="2812398" cy="3193682"/>
              </a:xfrm>
            </p:grpSpPr>
            <p:sp>
              <p:nvSpPr>
                <p:cNvPr id="7" name="직사각형 6"/>
                <p:cNvSpPr/>
                <p:nvPr/>
              </p:nvSpPr>
              <p:spPr>
                <a:xfrm>
                  <a:off x="1622442" y="922228"/>
                  <a:ext cx="2812398" cy="3193680"/>
                </a:xfrm>
                <a:prstGeom prst="rect">
                  <a:avLst/>
                </a:prstGeom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8" name="직사각형 7"/>
                <p:cNvSpPr/>
                <p:nvPr/>
              </p:nvSpPr>
              <p:spPr>
                <a:xfrm>
                  <a:off x="1622442" y="922226"/>
                  <a:ext cx="2812398" cy="651542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400" dirty="0" smtClean="0">
                      <a:solidFill>
                        <a:schemeClr val="bg1"/>
                      </a:solidFill>
                    </a:rPr>
                    <a:t>Original Data</a:t>
                  </a:r>
                  <a:endParaRPr kumimoji="1" lang="ko-KR" altLang="en-US" sz="1400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6" name="TextBox 5"/>
              <p:cNvSpPr txBox="1"/>
              <p:nvPr/>
            </p:nvSpPr>
            <p:spPr>
              <a:xfrm>
                <a:off x="1790700" y="1722120"/>
                <a:ext cx="2491740" cy="21218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charset="0"/>
                  <a:buChar char="•"/>
                </a:pPr>
                <a:r>
                  <a:rPr kumimoji="1" lang="en-US" altLang="ko-KR" sz="900" dirty="0" smtClean="0"/>
                  <a:t>Data</a:t>
                </a:r>
                <a:r>
                  <a:rPr kumimoji="1" lang="ko-KR" altLang="en-US" sz="900" dirty="0" smtClean="0"/>
                  <a:t> 사이 통일되지 않은 </a:t>
                </a:r>
                <a:r>
                  <a:rPr kumimoji="1" lang="en-US" altLang="ko-KR" sz="900" dirty="0" smtClean="0"/>
                  <a:t>value</a:t>
                </a:r>
                <a:r>
                  <a:rPr kumimoji="1" lang="ko-KR" altLang="en-US" sz="900" dirty="0" smtClean="0"/>
                  <a:t> 값의 크기</a:t>
                </a:r>
                <a:endParaRPr kumimoji="1" lang="en-US" altLang="ko-KR" sz="900" dirty="0" smtClean="0"/>
              </a:p>
              <a:p>
                <a:pPr marL="285750" indent="-285750">
                  <a:lnSpc>
                    <a:spcPct val="150000"/>
                  </a:lnSpc>
                  <a:buFont typeface="Arial" charset="0"/>
                  <a:buChar char="•"/>
                </a:pPr>
                <a:r>
                  <a:rPr kumimoji="1" lang="ko-KR" altLang="en-US" sz="900" dirty="0" smtClean="0"/>
                  <a:t>일정하지 않은 </a:t>
                </a:r>
                <a:r>
                  <a:rPr kumimoji="1" lang="en-US" altLang="ko-KR" sz="900" dirty="0" smtClean="0"/>
                  <a:t>time_stamp</a:t>
                </a:r>
                <a:r>
                  <a:rPr kumimoji="1" lang="ko-KR" altLang="en-US" sz="900" dirty="0" smtClean="0"/>
                  <a:t>간격</a:t>
                </a:r>
                <a:endParaRPr kumimoji="1" lang="en-US" altLang="ko-KR" sz="900" dirty="0" smtClean="0"/>
              </a:p>
            </p:txBody>
          </p:sp>
        </p:grpSp>
        <p:sp>
          <p:nvSpPr>
            <p:cNvPr id="9" name="오른쪽 화살표[R] 8"/>
            <p:cNvSpPr/>
            <p:nvPr/>
          </p:nvSpPr>
          <p:spPr>
            <a:xfrm>
              <a:off x="2878461" y="1699157"/>
              <a:ext cx="2059299" cy="2065123"/>
            </a:xfrm>
            <a:prstGeom prst="rightArrow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050" dirty="0" smtClean="0"/>
                <a:t>[ Data Preprocessing ]</a:t>
              </a:r>
            </a:p>
            <a:p>
              <a:pPr marL="285750" indent="-285750" algn="ctr">
                <a:buFont typeface="Arial" charset="0"/>
                <a:buChar char="•"/>
              </a:pPr>
              <a:r>
                <a:rPr kumimoji="1" lang="en-US" altLang="ko-KR" sz="1050" dirty="0" smtClean="0"/>
                <a:t>Scaling</a:t>
              </a:r>
            </a:p>
            <a:p>
              <a:pPr marL="285750" indent="-285750" algn="ctr">
                <a:buFont typeface="Arial" charset="0"/>
                <a:buChar char="•"/>
              </a:pPr>
              <a:r>
                <a:rPr kumimoji="1" lang="en-US" altLang="ko-KR" sz="1050" dirty="0" smtClean="0"/>
                <a:t>Normalization</a:t>
              </a:r>
            </a:p>
            <a:p>
              <a:pPr marL="285750" indent="-285750" algn="ctr">
                <a:buFont typeface="Arial" charset="0"/>
                <a:buChar char="•"/>
              </a:pPr>
              <a:r>
                <a:rPr kumimoji="1" lang="en-US" altLang="ko-KR" sz="1050" dirty="0" smtClean="0"/>
                <a:t>Interpolation</a:t>
              </a:r>
              <a:endParaRPr kumimoji="1" lang="ko-KR" altLang="en-US" sz="1050" dirty="0"/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4749122" y="2386964"/>
            <a:ext cx="2794678" cy="2670707"/>
            <a:chOff x="7611762" y="922226"/>
            <a:chExt cx="2812398" cy="4076494"/>
          </a:xfrm>
        </p:grpSpPr>
        <p:sp>
          <p:nvSpPr>
            <p:cNvPr id="13" name="직사각형 12"/>
            <p:cNvSpPr/>
            <p:nvPr/>
          </p:nvSpPr>
          <p:spPr>
            <a:xfrm>
              <a:off x="7611762" y="922226"/>
              <a:ext cx="2812398" cy="4076494"/>
            </a:xfrm>
            <a:prstGeom prst="rect">
              <a:avLst/>
            </a:prstGeom>
            <a:ln w="38100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7611762" y="922226"/>
              <a:ext cx="2812398" cy="65154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 smtClean="0">
                  <a:solidFill>
                    <a:schemeClr val="bg1"/>
                  </a:solidFill>
                </a:rPr>
                <a:t>Preprocessed Data</a:t>
              </a:r>
              <a:endParaRPr kumimoji="1"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772400" y="1722120"/>
              <a:ext cx="249174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charset="0"/>
                <a:buChar char="•"/>
              </a:pPr>
              <a:r>
                <a:rPr kumimoji="1" lang="en-US" altLang="ko-KR" dirty="0" smtClean="0"/>
                <a:t>Data</a:t>
              </a:r>
              <a:r>
                <a:rPr kumimoji="1" lang="ko-KR" altLang="en-US" dirty="0" smtClean="0"/>
                <a:t> 사이 통일된 </a:t>
              </a:r>
              <a:r>
                <a:rPr kumimoji="1" lang="en-US" altLang="ko-KR" dirty="0"/>
                <a:t>v</a:t>
              </a:r>
              <a:r>
                <a:rPr kumimoji="1" lang="en-US" altLang="ko-KR" dirty="0" smtClean="0"/>
                <a:t>alue</a:t>
              </a:r>
              <a:r>
                <a:rPr kumimoji="1" lang="ko-KR" altLang="en-US" dirty="0" smtClean="0"/>
                <a:t> 값의  크기</a:t>
              </a:r>
              <a:endParaRPr kumimoji="1" lang="en-US" altLang="ko-KR" dirty="0" smtClean="0"/>
            </a:p>
            <a:p>
              <a:pPr marL="285750" indent="-285750">
                <a:lnSpc>
                  <a:spcPct val="150000"/>
                </a:lnSpc>
                <a:buFont typeface="Arial" charset="0"/>
                <a:buChar char="•"/>
              </a:pPr>
              <a:r>
                <a:rPr kumimoji="1" lang="ko-KR" altLang="en-US" dirty="0" smtClean="0"/>
                <a:t>일정한 </a:t>
              </a:r>
              <a:r>
                <a:rPr kumimoji="1" lang="en-US" altLang="ko-KR" dirty="0" smtClean="0"/>
                <a:t>time_stamp</a:t>
              </a:r>
              <a:r>
                <a:rPr kumimoji="1" lang="ko-KR" altLang="en-US" dirty="0" smtClean="0"/>
                <a:t> 간격</a:t>
              </a:r>
              <a:endParaRPr kumimoji="1" lang="ko-KR" altLang="en-US" dirty="0"/>
            </a:p>
          </p:txBody>
        </p:sp>
      </p:grpSp>
      <p:sp>
        <p:nvSpPr>
          <p:cNvPr id="16" name="오른쪽 화살표[R] 15"/>
          <p:cNvSpPr/>
          <p:nvPr/>
        </p:nvSpPr>
        <p:spPr>
          <a:xfrm>
            <a:off x="7720922" y="2608245"/>
            <a:ext cx="1927381" cy="21541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FileIO.Save.binary_file( )</a:t>
            </a:r>
            <a:endParaRPr kumimoji="1" lang="ko-KR" altLang="en-US" dirty="0"/>
          </a:p>
        </p:txBody>
      </p:sp>
      <p:sp>
        <p:nvSpPr>
          <p:cNvPr id="17" name="원통[C] 16"/>
          <p:cNvSpPr/>
          <p:nvPr/>
        </p:nvSpPr>
        <p:spPr>
          <a:xfrm>
            <a:off x="9825425" y="2417617"/>
            <a:ext cx="1817935" cy="267070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Preprocessed</a:t>
            </a:r>
          </a:p>
          <a:p>
            <a:pPr algn="ctr"/>
            <a:r>
              <a:rPr kumimoji="1" lang="en-US" altLang="ko-KR" dirty="0" smtClean="0"/>
              <a:t>File</a:t>
            </a:r>
          </a:p>
          <a:p>
            <a:pPr algn="ctr"/>
            <a:r>
              <a:rPr kumimoji="1" lang="en-US" altLang="ko-KR" dirty="0" smtClean="0"/>
              <a:t>Repository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2135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원통[C] 1"/>
          <p:cNvSpPr/>
          <p:nvPr/>
        </p:nvSpPr>
        <p:spPr>
          <a:xfrm>
            <a:off x="878373" y="2228616"/>
            <a:ext cx="1817935" cy="267070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Preprocessed</a:t>
            </a:r>
          </a:p>
          <a:p>
            <a:pPr algn="ctr"/>
            <a:r>
              <a:rPr kumimoji="1" lang="en-US" altLang="ko-KR" dirty="0" smtClean="0"/>
              <a:t>File</a:t>
            </a:r>
          </a:p>
          <a:p>
            <a:pPr algn="ctr"/>
            <a:r>
              <a:rPr kumimoji="1" lang="en-US" altLang="ko-KR" dirty="0" smtClean="0"/>
              <a:t>Repository</a:t>
            </a:r>
            <a:endParaRPr kumimoji="1" lang="ko-KR" altLang="en-US" dirty="0"/>
          </a:p>
        </p:txBody>
      </p:sp>
      <p:grpSp>
        <p:nvGrpSpPr>
          <p:cNvPr id="67" name="그룹 66"/>
          <p:cNvGrpSpPr/>
          <p:nvPr/>
        </p:nvGrpSpPr>
        <p:grpSpPr>
          <a:xfrm>
            <a:off x="4866899" y="1759000"/>
            <a:ext cx="3662336" cy="3660538"/>
            <a:chOff x="4866899" y="1759000"/>
            <a:chExt cx="3662336" cy="3660538"/>
          </a:xfrm>
        </p:grpSpPr>
        <p:grpSp>
          <p:nvGrpSpPr>
            <p:cNvPr id="61" name="그룹 60"/>
            <p:cNvGrpSpPr/>
            <p:nvPr/>
          </p:nvGrpSpPr>
          <p:grpSpPr>
            <a:xfrm>
              <a:off x="4866899" y="1759000"/>
              <a:ext cx="3662336" cy="3660538"/>
              <a:chOff x="1622442" y="922226"/>
              <a:chExt cx="2812398" cy="4076494"/>
            </a:xfrm>
          </p:grpSpPr>
          <p:sp>
            <p:nvSpPr>
              <p:cNvPr id="63" name="직사각형 62"/>
              <p:cNvSpPr/>
              <p:nvPr/>
            </p:nvSpPr>
            <p:spPr>
              <a:xfrm>
                <a:off x="1622442" y="922226"/>
                <a:ext cx="2812398" cy="4076494"/>
              </a:xfrm>
              <a:prstGeom prst="rect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64" name="직사각형 63"/>
              <p:cNvSpPr/>
              <p:nvPr/>
            </p:nvSpPr>
            <p:spPr>
              <a:xfrm>
                <a:off x="1622442" y="922226"/>
                <a:ext cx="2812398" cy="56601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dirty="0" smtClean="0">
                    <a:solidFill>
                      <a:schemeClr val="bg1"/>
                    </a:solidFill>
                  </a:rPr>
                  <a:t>Similarity Model</a:t>
                </a:r>
                <a:endParaRPr kumimoji="1" lang="ko-KR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5" name="그룹 54"/>
            <p:cNvGrpSpPr/>
            <p:nvPr/>
          </p:nvGrpSpPr>
          <p:grpSpPr>
            <a:xfrm>
              <a:off x="5347172" y="2510580"/>
              <a:ext cx="2684221" cy="2632849"/>
              <a:chOff x="6317843" y="1055078"/>
              <a:chExt cx="4699504" cy="4784918"/>
            </a:xfrm>
          </p:grpSpPr>
          <p:sp>
            <p:nvSpPr>
              <p:cNvPr id="3" name="타원 2"/>
              <p:cNvSpPr/>
              <p:nvPr/>
            </p:nvSpPr>
            <p:spPr>
              <a:xfrm>
                <a:off x="7258930" y="1392702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4" name="타원 3"/>
              <p:cNvSpPr/>
              <p:nvPr/>
            </p:nvSpPr>
            <p:spPr>
              <a:xfrm>
                <a:off x="9408942" y="1784571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cxnSp>
            <p:nvCxnSpPr>
              <p:cNvPr id="6" name="직선 연결선[R] 5"/>
              <p:cNvCxnSpPr>
                <a:stCxn id="3" idx="6"/>
                <a:endCxn id="4" idx="2"/>
              </p:cNvCxnSpPr>
              <p:nvPr/>
            </p:nvCxnSpPr>
            <p:spPr>
              <a:xfrm>
                <a:off x="7709096" y="1617785"/>
                <a:ext cx="1699846" cy="39186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타원 6"/>
              <p:cNvSpPr/>
              <p:nvPr/>
            </p:nvSpPr>
            <p:spPr>
              <a:xfrm>
                <a:off x="8025620" y="2122195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8" name="타원 7"/>
              <p:cNvSpPr/>
              <p:nvPr/>
            </p:nvSpPr>
            <p:spPr>
              <a:xfrm>
                <a:off x="8188401" y="3933103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6317843" y="4129440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0" name="타원 9"/>
              <p:cNvSpPr/>
              <p:nvPr/>
            </p:nvSpPr>
            <p:spPr>
              <a:xfrm>
                <a:off x="10376991" y="1245437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1" name="타원 10"/>
              <p:cNvSpPr/>
              <p:nvPr/>
            </p:nvSpPr>
            <p:spPr>
              <a:xfrm>
                <a:off x="9568377" y="3570090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2" name="타원 11"/>
              <p:cNvSpPr/>
              <p:nvPr/>
            </p:nvSpPr>
            <p:spPr>
              <a:xfrm>
                <a:off x="10342098" y="4976843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3" name="타원 12"/>
              <p:cNvSpPr/>
              <p:nvPr/>
            </p:nvSpPr>
            <p:spPr>
              <a:xfrm>
                <a:off x="10567181" y="2572361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4" name="타원 13"/>
              <p:cNvSpPr/>
              <p:nvPr/>
            </p:nvSpPr>
            <p:spPr>
              <a:xfrm>
                <a:off x="7146388" y="5201926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5" name="타원 14"/>
              <p:cNvSpPr/>
              <p:nvPr/>
            </p:nvSpPr>
            <p:spPr>
              <a:xfrm>
                <a:off x="8451168" y="5389830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6" name="타원 15"/>
              <p:cNvSpPr/>
              <p:nvPr/>
            </p:nvSpPr>
            <p:spPr>
              <a:xfrm>
                <a:off x="8352693" y="1055078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7" name="타원 16"/>
              <p:cNvSpPr/>
              <p:nvPr/>
            </p:nvSpPr>
            <p:spPr>
              <a:xfrm>
                <a:off x="7033847" y="2903271"/>
                <a:ext cx="450166" cy="45016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cxnSp>
            <p:nvCxnSpPr>
              <p:cNvPr id="19" name="직선 연결선[R] 18"/>
              <p:cNvCxnSpPr>
                <a:stCxn id="3" idx="5"/>
                <a:endCxn id="7" idx="1"/>
              </p:cNvCxnSpPr>
              <p:nvPr/>
            </p:nvCxnSpPr>
            <p:spPr>
              <a:xfrm>
                <a:off x="7643171" y="1776943"/>
                <a:ext cx="448374" cy="41117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[R] 20"/>
              <p:cNvCxnSpPr>
                <a:stCxn id="3" idx="4"/>
                <a:endCxn id="17" idx="0"/>
              </p:cNvCxnSpPr>
              <p:nvPr/>
            </p:nvCxnSpPr>
            <p:spPr>
              <a:xfrm flipH="1">
                <a:off x="7258930" y="1842868"/>
                <a:ext cx="225083" cy="106040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[R] 22"/>
              <p:cNvCxnSpPr>
                <a:stCxn id="17" idx="6"/>
                <a:endCxn id="13" idx="2"/>
              </p:cNvCxnSpPr>
              <p:nvPr/>
            </p:nvCxnSpPr>
            <p:spPr>
              <a:xfrm flipV="1">
                <a:off x="7484013" y="2797444"/>
                <a:ext cx="3083168" cy="33091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[R] 25"/>
              <p:cNvCxnSpPr>
                <a:stCxn id="17" idx="4"/>
                <a:endCxn id="15" idx="1"/>
              </p:cNvCxnSpPr>
              <p:nvPr/>
            </p:nvCxnSpPr>
            <p:spPr>
              <a:xfrm>
                <a:off x="7258930" y="3353437"/>
                <a:ext cx="1258163" cy="210231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[R] 27"/>
              <p:cNvCxnSpPr>
                <a:stCxn id="17" idx="4"/>
                <a:endCxn id="14" idx="0"/>
              </p:cNvCxnSpPr>
              <p:nvPr/>
            </p:nvCxnSpPr>
            <p:spPr>
              <a:xfrm>
                <a:off x="7258930" y="3353437"/>
                <a:ext cx="112541" cy="184848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[R] 29"/>
              <p:cNvCxnSpPr>
                <a:stCxn id="17" idx="6"/>
                <a:endCxn id="12" idx="1"/>
              </p:cNvCxnSpPr>
              <p:nvPr/>
            </p:nvCxnSpPr>
            <p:spPr>
              <a:xfrm>
                <a:off x="7484013" y="3128354"/>
                <a:ext cx="2924010" cy="191441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[R] 31"/>
              <p:cNvCxnSpPr>
                <a:stCxn id="9" idx="6"/>
                <a:endCxn id="12" idx="1"/>
              </p:cNvCxnSpPr>
              <p:nvPr/>
            </p:nvCxnSpPr>
            <p:spPr>
              <a:xfrm>
                <a:off x="6768009" y="4354523"/>
                <a:ext cx="3640014" cy="68824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[R] 37"/>
              <p:cNvCxnSpPr>
                <a:stCxn id="3" idx="6"/>
                <a:endCxn id="16" idx="2"/>
              </p:cNvCxnSpPr>
              <p:nvPr/>
            </p:nvCxnSpPr>
            <p:spPr>
              <a:xfrm flipV="1">
                <a:off x="7709096" y="1280161"/>
                <a:ext cx="643597" cy="33762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직선 연결선[R] 40"/>
              <p:cNvCxnSpPr>
                <a:stCxn id="4" idx="6"/>
                <a:endCxn id="10" idx="3"/>
              </p:cNvCxnSpPr>
              <p:nvPr/>
            </p:nvCxnSpPr>
            <p:spPr>
              <a:xfrm flipV="1">
                <a:off x="9859108" y="1629678"/>
                <a:ext cx="583808" cy="37997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[R] 44"/>
              <p:cNvCxnSpPr>
                <a:stCxn id="4" idx="3"/>
                <a:endCxn id="8" idx="7"/>
              </p:cNvCxnSpPr>
              <p:nvPr/>
            </p:nvCxnSpPr>
            <p:spPr>
              <a:xfrm flipH="1">
                <a:off x="8572642" y="2168812"/>
                <a:ext cx="902225" cy="183021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[R] 46"/>
              <p:cNvCxnSpPr>
                <a:stCxn id="4" idx="6"/>
                <a:endCxn id="13" idx="2"/>
              </p:cNvCxnSpPr>
              <p:nvPr/>
            </p:nvCxnSpPr>
            <p:spPr>
              <a:xfrm>
                <a:off x="9859108" y="2009654"/>
                <a:ext cx="708073" cy="78779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[R] 48"/>
              <p:cNvCxnSpPr>
                <a:stCxn id="16" idx="5"/>
                <a:endCxn id="11" idx="1"/>
              </p:cNvCxnSpPr>
              <p:nvPr/>
            </p:nvCxnSpPr>
            <p:spPr>
              <a:xfrm>
                <a:off x="8736934" y="1439318"/>
                <a:ext cx="897369" cy="219669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[R] 50"/>
              <p:cNvCxnSpPr>
                <a:stCxn id="11" idx="2"/>
                <a:endCxn id="15" idx="7"/>
              </p:cNvCxnSpPr>
              <p:nvPr/>
            </p:nvCxnSpPr>
            <p:spPr>
              <a:xfrm flipH="1">
                <a:off x="8835409" y="3795173"/>
                <a:ext cx="732968" cy="166058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56" name="Picture 68" descr="sav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9634" y="4651926"/>
            <a:ext cx="722863" cy="688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" name="오른쪽 화살표[R] 56"/>
          <p:cNvSpPr/>
          <p:nvPr/>
        </p:nvSpPr>
        <p:spPr>
          <a:xfrm>
            <a:off x="2927104" y="2924979"/>
            <a:ext cx="1708999" cy="15333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 smtClean="0"/>
              <a:t>Similarity.</a:t>
            </a:r>
          </a:p>
          <a:p>
            <a:pPr algn="ctr"/>
            <a:r>
              <a:rPr kumimoji="1" lang="en-US" altLang="ko-KR" sz="1400" dirty="0" smtClean="0"/>
              <a:t>Model.build( )</a:t>
            </a:r>
            <a:endParaRPr kumimoji="1" lang="ko-KR" altLang="en-US" sz="1400" dirty="0"/>
          </a:p>
        </p:txBody>
      </p:sp>
      <p:sp>
        <p:nvSpPr>
          <p:cNvPr id="59" name="오른쪽 화살표[R] 58"/>
          <p:cNvSpPr/>
          <p:nvPr/>
        </p:nvSpPr>
        <p:spPr>
          <a:xfrm>
            <a:off x="8760031" y="4596646"/>
            <a:ext cx="1008807" cy="8228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 smtClean="0"/>
              <a:t>Save</a:t>
            </a:r>
            <a:endParaRPr kumimoji="1"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79161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68" descr="sav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8127" y="4750599"/>
            <a:ext cx="722863" cy="688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3" name="그룹 92"/>
          <p:cNvGrpSpPr/>
          <p:nvPr/>
        </p:nvGrpSpPr>
        <p:grpSpPr>
          <a:xfrm>
            <a:off x="4866452" y="2188018"/>
            <a:ext cx="3662336" cy="3660538"/>
            <a:chOff x="4866899" y="1759000"/>
            <a:chExt cx="3662336" cy="3660538"/>
          </a:xfrm>
        </p:grpSpPr>
        <p:grpSp>
          <p:nvGrpSpPr>
            <p:cNvPr id="36" name="그룹 35"/>
            <p:cNvGrpSpPr/>
            <p:nvPr/>
          </p:nvGrpSpPr>
          <p:grpSpPr>
            <a:xfrm>
              <a:off x="4866899" y="1759000"/>
              <a:ext cx="3662336" cy="3660538"/>
              <a:chOff x="4866899" y="1759000"/>
              <a:chExt cx="3662336" cy="3660538"/>
            </a:xfrm>
          </p:grpSpPr>
          <p:grpSp>
            <p:nvGrpSpPr>
              <p:cNvPr id="37" name="그룹 36"/>
              <p:cNvGrpSpPr/>
              <p:nvPr/>
            </p:nvGrpSpPr>
            <p:grpSpPr>
              <a:xfrm>
                <a:off x="4866899" y="1759000"/>
                <a:ext cx="3662336" cy="3660538"/>
                <a:chOff x="1622442" y="922226"/>
                <a:chExt cx="2812398" cy="4076494"/>
              </a:xfrm>
            </p:grpSpPr>
            <p:sp>
              <p:nvSpPr>
                <p:cNvPr id="66" name="직사각형 65"/>
                <p:cNvSpPr/>
                <p:nvPr/>
              </p:nvSpPr>
              <p:spPr>
                <a:xfrm>
                  <a:off x="1622442" y="922226"/>
                  <a:ext cx="2812398" cy="4076494"/>
                </a:xfrm>
                <a:prstGeom prst="rect">
                  <a:avLst/>
                </a:prstGeom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67" name="직사각형 66"/>
                <p:cNvSpPr/>
                <p:nvPr/>
              </p:nvSpPr>
              <p:spPr>
                <a:xfrm>
                  <a:off x="1622442" y="922226"/>
                  <a:ext cx="2812398" cy="566019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dirty="0" smtClean="0">
                      <a:solidFill>
                        <a:schemeClr val="bg1"/>
                      </a:solidFill>
                    </a:rPr>
                    <a:t>Similarity Model</a:t>
                  </a:r>
                  <a:endParaRPr kumimoji="1" lang="ko-KR" altLang="en-US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38" name="그룹 37"/>
              <p:cNvGrpSpPr/>
              <p:nvPr/>
            </p:nvGrpSpPr>
            <p:grpSpPr>
              <a:xfrm>
                <a:off x="5347172" y="2510580"/>
                <a:ext cx="2684221" cy="2632849"/>
                <a:chOff x="6317843" y="1055078"/>
                <a:chExt cx="4699504" cy="4784918"/>
              </a:xfrm>
            </p:grpSpPr>
            <p:sp>
              <p:nvSpPr>
                <p:cNvPr id="39" name="타원 38"/>
                <p:cNvSpPr/>
                <p:nvPr/>
              </p:nvSpPr>
              <p:spPr>
                <a:xfrm>
                  <a:off x="7258930" y="1392702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9408942" y="1784571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cxnSp>
              <p:nvCxnSpPr>
                <p:cNvPr id="41" name="직선 연결선[R] 40"/>
                <p:cNvCxnSpPr>
                  <a:stCxn id="37" idx="6"/>
                  <a:endCxn id="38" idx="2"/>
                </p:cNvCxnSpPr>
                <p:nvPr/>
              </p:nvCxnSpPr>
              <p:spPr>
                <a:xfrm>
                  <a:off x="7709096" y="1617785"/>
                  <a:ext cx="1699846" cy="39186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타원 41"/>
                <p:cNvSpPr/>
                <p:nvPr/>
              </p:nvSpPr>
              <p:spPr>
                <a:xfrm>
                  <a:off x="8025620" y="2122195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43" name="타원 42"/>
                <p:cNvSpPr/>
                <p:nvPr/>
              </p:nvSpPr>
              <p:spPr>
                <a:xfrm>
                  <a:off x="8188401" y="3933103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44" name="타원 43"/>
                <p:cNvSpPr/>
                <p:nvPr/>
              </p:nvSpPr>
              <p:spPr>
                <a:xfrm>
                  <a:off x="6317843" y="4129440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45" name="타원 44"/>
                <p:cNvSpPr/>
                <p:nvPr/>
              </p:nvSpPr>
              <p:spPr>
                <a:xfrm>
                  <a:off x="10376991" y="1245437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46" name="타원 45"/>
                <p:cNvSpPr/>
                <p:nvPr/>
              </p:nvSpPr>
              <p:spPr>
                <a:xfrm>
                  <a:off x="9568377" y="3570090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47" name="타원 46"/>
                <p:cNvSpPr/>
                <p:nvPr/>
              </p:nvSpPr>
              <p:spPr>
                <a:xfrm>
                  <a:off x="10342098" y="4976843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48" name="타원 47"/>
                <p:cNvSpPr/>
                <p:nvPr/>
              </p:nvSpPr>
              <p:spPr>
                <a:xfrm>
                  <a:off x="10567181" y="2572361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49" name="타원 48"/>
                <p:cNvSpPr/>
                <p:nvPr/>
              </p:nvSpPr>
              <p:spPr>
                <a:xfrm>
                  <a:off x="7146388" y="5201926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50" name="타원 49"/>
                <p:cNvSpPr/>
                <p:nvPr/>
              </p:nvSpPr>
              <p:spPr>
                <a:xfrm>
                  <a:off x="8451168" y="5389830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51" name="타원 50"/>
                <p:cNvSpPr/>
                <p:nvPr/>
              </p:nvSpPr>
              <p:spPr>
                <a:xfrm>
                  <a:off x="8352693" y="1055078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52" name="타원 51"/>
                <p:cNvSpPr/>
                <p:nvPr/>
              </p:nvSpPr>
              <p:spPr>
                <a:xfrm>
                  <a:off x="7033847" y="2903271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cxnSp>
              <p:nvCxnSpPr>
                <p:cNvPr id="53" name="직선 연결선[R] 52"/>
                <p:cNvCxnSpPr>
                  <a:stCxn id="37" idx="5"/>
                  <a:endCxn id="41" idx="1"/>
                </p:cNvCxnSpPr>
                <p:nvPr/>
              </p:nvCxnSpPr>
              <p:spPr>
                <a:xfrm>
                  <a:off x="7643171" y="1776943"/>
                  <a:ext cx="448374" cy="411177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직선 연결선[R] 53"/>
                <p:cNvCxnSpPr>
                  <a:stCxn id="37" idx="4"/>
                  <a:endCxn id="51" idx="0"/>
                </p:cNvCxnSpPr>
                <p:nvPr/>
              </p:nvCxnSpPr>
              <p:spPr>
                <a:xfrm flipH="1">
                  <a:off x="7258930" y="1842868"/>
                  <a:ext cx="225083" cy="1060403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직선 연결선[R] 54"/>
                <p:cNvCxnSpPr>
                  <a:stCxn id="51" idx="6"/>
                  <a:endCxn id="47" idx="2"/>
                </p:cNvCxnSpPr>
                <p:nvPr/>
              </p:nvCxnSpPr>
              <p:spPr>
                <a:xfrm flipV="1">
                  <a:off x="7484013" y="2797444"/>
                  <a:ext cx="3083168" cy="33091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직선 연결선[R] 55"/>
                <p:cNvCxnSpPr>
                  <a:stCxn id="51" idx="4"/>
                  <a:endCxn id="49" idx="1"/>
                </p:cNvCxnSpPr>
                <p:nvPr/>
              </p:nvCxnSpPr>
              <p:spPr>
                <a:xfrm>
                  <a:off x="7258930" y="3353437"/>
                  <a:ext cx="1258163" cy="2102318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직선 연결선[R] 56"/>
                <p:cNvCxnSpPr>
                  <a:stCxn id="51" idx="4"/>
                  <a:endCxn id="48" idx="0"/>
                </p:cNvCxnSpPr>
                <p:nvPr/>
              </p:nvCxnSpPr>
              <p:spPr>
                <a:xfrm>
                  <a:off x="7258930" y="3353437"/>
                  <a:ext cx="112541" cy="184848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직선 연결선[R] 57"/>
                <p:cNvCxnSpPr>
                  <a:stCxn id="51" idx="6"/>
                  <a:endCxn id="46" idx="1"/>
                </p:cNvCxnSpPr>
                <p:nvPr/>
              </p:nvCxnSpPr>
              <p:spPr>
                <a:xfrm>
                  <a:off x="7484013" y="3128354"/>
                  <a:ext cx="2924010" cy="1914414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직선 연결선[R] 58"/>
                <p:cNvCxnSpPr>
                  <a:stCxn id="43" idx="6"/>
                  <a:endCxn id="46" idx="1"/>
                </p:cNvCxnSpPr>
                <p:nvPr/>
              </p:nvCxnSpPr>
              <p:spPr>
                <a:xfrm>
                  <a:off x="6768009" y="4354523"/>
                  <a:ext cx="3640014" cy="688245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[R] 59"/>
                <p:cNvCxnSpPr>
                  <a:stCxn id="37" idx="6"/>
                  <a:endCxn id="50" idx="2"/>
                </p:cNvCxnSpPr>
                <p:nvPr/>
              </p:nvCxnSpPr>
              <p:spPr>
                <a:xfrm flipV="1">
                  <a:off x="7709096" y="1280161"/>
                  <a:ext cx="643597" cy="337624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직선 연결선[R] 60"/>
                <p:cNvCxnSpPr>
                  <a:stCxn id="38" idx="6"/>
                  <a:endCxn id="44" idx="3"/>
                </p:cNvCxnSpPr>
                <p:nvPr/>
              </p:nvCxnSpPr>
              <p:spPr>
                <a:xfrm flipV="1">
                  <a:off x="9859108" y="1629678"/>
                  <a:ext cx="583808" cy="379976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직선 연결선[R] 61"/>
                <p:cNvCxnSpPr>
                  <a:stCxn id="38" idx="3"/>
                  <a:endCxn id="42" idx="7"/>
                </p:cNvCxnSpPr>
                <p:nvPr/>
              </p:nvCxnSpPr>
              <p:spPr>
                <a:xfrm flipH="1">
                  <a:off x="8572642" y="2168812"/>
                  <a:ext cx="902225" cy="1830216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직선 연결선[R] 62"/>
                <p:cNvCxnSpPr>
                  <a:stCxn id="38" idx="6"/>
                  <a:endCxn id="47" idx="2"/>
                </p:cNvCxnSpPr>
                <p:nvPr/>
              </p:nvCxnSpPr>
              <p:spPr>
                <a:xfrm>
                  <a:off x="9859108" y="2009654"/>
                  <a:ext cx="708073" cy="78779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직선 연결선[R] 63"/>
                <p:cNvCxnSpPr>
                  <a:stCxn id="50" idx="5"/>
                  <a:endCxn id="45" idx="1"/>
                </p:cNvCxnSpPr>
                <p:nvPr/>
              </p:nvCxnSpPr>
              <p:spPr>
                <a:xfrm>
                  <a:off x="8736934" y="1439318"/>
                  <a:ext cx="897369" cy="2196696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직선 연결선[R] 64"/>
                <p:cNvCxnSpPr>
                  <a:stCxn id="45" idx="2"/>
                  <a:endCxn id="49" idx="7"/>
                </p:cNvCxnSpPr>
                <p:nvPr/>
              </p:nvCxnSpPr>
              <p:spPr>
                <a:xfrm flipH="1">
                  <a:off x="8835409" y="3795173"/>
                  <a:ext cx="732968" cy="1660582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8" name="타원 67"/>
            <p:cNvSpPr/>
            <p:nvPr/>
          </p:nvSpPr>
          <p:spPr>
            <a:xfrm>
              <a:off x="5250300" y="3002219"/>
              <a:ext cx="257122" cy="247699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70" name="직선 연결선[R] 69"/>
            <p:cNvCxnSpPr>
              <a:endCxn id="42" idx="2"/>
            </p:cNvCxnSpPr>
            <p:nvPr/>
          </p:nvCxnSpPr>
          <p:spPr>
            <a:xfrm>
              <a:off x="5507422" y="3134024"/>
              <a:ext cx="815183" cy="87576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2" name="직선 연결선[R] 71"/>
            <p:cNvCxnSpPr>
              <a:endCxn id="46" idx="1"/>
            </p:cNvCxnSpPr>
            <p:nvPr/>
          </p:nvCxnSpPr>
          <p:spPr>
            <a:xfrm>
              <a:off x="5507422" y="3177812"/>
              <a:ext cx="1734016" cy="752901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4" name="직선 연결선[R] 73"/>
            <p:cNvCxnSpPr>
              <a:endCxn id="44" idx="0"/>
            </p:cNvCxnSpPr>
            <p:nvPr/>
          </p:nvCxnSpPr>
          <p:spPr>
            <a:xfrm>
              <a:off x="5375614" y="3264698"/>
              <a:ext cx="100119" cy="937516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2" name="그룹 91"/>
          <p:cNvGrpSpPr/>
          <p:nvPr/>
        </p:nvGrpSpPr>
        <p:grpSpPr>
          <a:xfrm>
            <a:off x="2478165" y="2829342"/>
            <a:ext cx="1141578" cy="1241153"/>
            <a:chOff x="2477707" y="2492303"/>
            <a:chExt cx="1141578" cy="1241153"/>
          </a:xfrm>
        </p:grpSpPr>
        <p:grpSp>
          <p:nvGrpSpPr>
            <p:cNvPr id="85" name="그룹 84"/>
            <p:cNvGrpSpPr/>
            <p:nvPr/>
          </p:nvGrpSpPr>
          <p:grpSpPr>
            <a:xfrm>
              <a:off x="2477707" y="2492303"/>
              <a:ext cx="1141578" cy="1241153"/>
              <a:chOff x="1622442" y="922226"/>
              <a:chExt cx="2812398" cy="4076494"/>
            </a:xfrm>
          </p:grpSpPr>
          <p:sp>
            <p:nvSpPr>
              <p:cNvPr id="86" name="직사각형 85"/>
              <p:cNvSpPr/>
              <p:nvPr/>
            </p:nvSpPr>
            <p:spPr>
              <a:xfrm>
                <a:off x="1622442" y="922226"/>
                <a:ext cx="2812398" cy="4076494"/>
              </a:xfrm>
              <a:prstGeom prst="rect">
                <a:avLst/>
              </a:pr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87" name="직사각형 86"/>
              <p:cNvSpPr/>
              <p:nvPr/>
            </p:nvSpPr>
            <p:spPr>
              <a:xfrm>
                <a:off x="1622442" y="922226"/>
                <a:ext cx="2812398" cy="651541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100" dirty="0" smtClean="0">
                    <a:solidFill>
                      <a:schemeClr val="bg1"/>
                    </a:solidFill>
                  </a:rPr>
                  <a:t>New data</a:t>
                </a:r>
                <a:endParaRPr kumimoji="1" lang="ko-KR" altLang="en-US" sz="1100" dirty="0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76" name="Picture 34" descr="cl_st_0003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54194" y="2841312"/>
              <a:ext cx="658605" cy="7415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7" name="줄무늬가 있는 오른쪽 화살표[S] 76"/>
          <p:cNvSpPr/>
          <p:nvPr/>
        </p:nvSpPr>
        <p:spPr>
          <a:xfrm>
            <a:off x="3756546" y="3157829"/>
            <a:ext cx="971153" cy="789177"/>
          </a:xfrm>
          <a:prstGeom prst="strip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 smtClean="0"/>
              <a:t>Add new data</a:t>
            </a:r>
            <a:endParaRPr kumimoji="1" lang="ko-KR" altLang="en-US" sz="900" dirty="0"/>
          </a:p>
        </p:txBody>
      </p:sp>
      <p:sp>
        <p:nvSpPr>
          <p:cNvPr id="78" name="줄무늬가 있는 오른쪽 화살표[S] 77"/>
          <p:cNvSpPr/>
          <p:nvPr/>
        </p:nvSpPr>
        <p:spPr>
          <a:xfrm>
            <a:off x="8710154" y="3919857"/>
            <a:ext cx="983525" cy="789177"/>
          </a:xfrm>
          <a:prstGeom prst="strip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 smtClean="0"/>
              <a:t>Similarity report</a:t>
            </a:r>
            <a:endParaRPr kumimoji="1" lang="ko-KR" altLang="en-US" sz="900" dirty="0"/>
          </a:p>
        </p:txBody>
      </p:sp>
      <p:grpSp>
        <p:nvGrpSpPr>
          <p:cNvPr id="88" name="그룹 87"/>
          <p:cNvGrpSpPr/>
          <p:nvPr/>
        </p:nvGrpSpPr>
        <p:grpSpPr>
          <a:xfrm>
            <a:off x="9875045" y="3704040"/>
            <a:ext cx="1294689" cy="1241153"/>
            <a:chOff x="10004024" y="3626928"/>
            <a:chExt cx="1294689" cy="1241153"/>
          </a:xfrm>
        </p:grpSpPr>
        <p:grpSp>
          <p:nvGrpSpPr>
            <p:cNvPr id="81" name="그룹 80"/>
            <p:cNvGrpSpPr/>
            <p:nvPr/>
          </p:nvGrpSpPr>
          <p:grpSpPr>
            <a:xfrm>
              <a:off x="10004024" y="3626928"/>
              <a:ext cx="1294689" cy="1241153"/>
              <a:chOff x="1622442" y="922226"/>
              <a:chExt cx="2812398" cy="4076494"/>
            </a:xfrm>
          </p:grpSpPr>
          <p:sp>
            <p:nvSpPr>
              <p:cNvPr id="83" name="직사각형 82"/>
              <p:cNvSpPr/>
              <p:nvPr/>
            </p:nvSpPr>
            <p:spPr>
              <a:xfrm>
                <a:off x="1622442" y="922226"/>
                <a:ext cx="2812398" cy="4076494"/>
              </a:xfrm>
              <a:prstGeom prst="rect">
                <a:avLst/>
              </a:pr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84" name="직사각형 83"/>
              <p:cNvSpPr/>
              <p:nvPr/>
            </p:nvSpPr>
            <p:spPr>
              <a:xfrm>
                <a:off x="1622442" y="922226"/>
                <a:ext cx="2812398" cy="651542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100" dirty="0" smtClean="0">
                    <a:solidFill>
                      <a:schemeClr val="bg1"/>
                    </a:solidFill>
                  </a:rPr>
                  <a:t>Similarity Report</a:t>
                </a:r>
                <a:endParaRPr kumimoji="1" lang="ko-KR" altLang="en-US" sz="1100" dirty="0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79" name="Picture 33" descr="cl_st_00035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7565" y="4018287"/>
              <a:ext cx="795069" cy="649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왼쪽/오른쪽 화살표[L] 1"/>
          <p:cNvSpPr/>
          <p:nvPr/>
        </p:nvSpPr>
        <p:spPr>
          <a:xfrm>
            <a:off x="3619743" y="4812426"/>
            <a:ext cx="1107956" cy="51232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 smtClean="0"/>
              <a:t>Load / Save</a:t>
            </a:r>
            <a:endParaRPr kumimoji="1"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621796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231076" y="2608246"/>
            <a:ext cx="2392261" cy="2154152"/>
            <a:chOff x="1622442" y="922226"/>
            <a:chExt cx="2812398" cy="3193682"/>
          </a:xfrm>
        </p:grpSpPr>
        <p:grpSp>
          <p:nvGrpSpPr>
            <p:cNvPr id="5" name="그룹 4"/>
            <p:cNvGrpSpPr/>
            <p:nvPr/>
          </p:nvGrpSpPr>
          <p:grpSpPr>
            <a:xfrm>
              <a:off x="1622442" y="922226"/>
              <a:ext cx="2812398" cy="3193682"/>
              <a:chOff x="1622442" y="922226"/>
              <a:chExt cx="2812398" cy="3193682"/>
            </a:xfrm>
          </p:grpSpPr>
          <p:sp>
            <p:nvSpPr>
              <p:cNvPr id="7" name="직사각형 6"/>
              <p:cNvSpPr/>
              <p:nvPr/>
            </p:nvSpPr>
            <p:spPr>
              <a:xfrm>
                <a:off x="1622442" y="922228"/>
                <a:ext cx="2812398" cy="3193680"/>
              </a:xfrm>
              <a:prstGeom prst="rect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8" name="직사각형 7"/>
              <p:cNvSpPr/>
              <p:nvPr/>
            </p:nvSpPr>
            <p:spPr>
              <a:xfrm>
                <a:off x="1622442" y="922226"/>
                <a:ext cx="2812398" cy="479288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 smtClean="0">
                    <a:solidFill>
                      <a:schemeClr val="bg1"/>
                    </a:solidFill>
                  </a:rPr>
                  <a:t>Original Data</a:t>
                </a:r>
                <a:endParaRPr kumimoji="1" lang="ko-KR" alt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" name="TextBox 5"/>
            <p:cNvSpPr txBox="1"/>
            <p:nvPr/>
          </p:nvSpPr>
          <p:spPr>
            <a:xfrm>
              <a:off x="1790701" y="1722120"/>
              <a:ext cx="2622849" cy="1675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charset="0"/>
                <a:buChar char="•"/>
              </a:pPr>
              <a:r>
                <a:rPr kumimoji="1" lang="en-US" altLang="ko-KR" sz="1400" dirty="0" smtClean="0"/>
                <a:t>Data</a:t>
              </a:r>
              <a:r>
                <a:rPr kumimoji="1" lang="ko-KR" altLang="en-US" sz="1400" dirty="0" smtClean="0"/>
                <a:t> 사이 통일되지 않은 </a:t>
              </a:r>
              <a:r>
                <a:rPr kumimoji="1" lang="en-US" altLang="ko-KR" sz="1400" dirty="0" smtClean="0"/>
                <a:t>value</a:t>
              </a:r>
              <a:r>
                <a:rPr kumimoji="1" lang="ko-KR" altLang="en-US" sz="1400" dirty="0" smtClean="0"/>
                <a:t> 값의 크기</a:t>
              </a:r>
              <a:endParaRPr kumimoji="1" lang="en-US" altLang="ko-KR" sz="1400" dirty="0" smtClean="0"/>
            </a:p>
            <a:p>
              <a:pPr marL="285750" indent="-285750">
                <a:lnSpc>
                  <a:spcPct val="150000"/>
                </a:lnSpc>
                <a:buFont typeface="Arial" charset="0"/>
                <a:buChar char="•"/>
              </a:pPr>
              <a:r>
                <a:rPr kumimoji="1" lang="ko-KR" altLang="en-US" sz="1400" dirty="0" smtClean="0"/>
                <a:t>일정하지 않은 </a:t>
              </a:r>
              <a:r>
                <a:rPr kumimoji="1" lang="en-US" altLang="ko-KR" sz="1400" dirty="0" smtClean="0"/>
                <a:t>time_stamp</a:t>
              </a:r>
              <a:r>
                <a:rPr kumimoji="1" lang="ko-KR" altLang="en-US" sz="1400" dirty="0" smtClean="0"/>
                <a:t>간격</a:t>
              </a:r>
              <a:endParaRPr kumimoji="1" lang="en-US" altLang="ko-KR" sz="1400" dirty="0" smtClean="0"/>
            </a:p>
          </p:txBody>
        </p:sp>
      </p:grpSp>
      <p:sp>
        <p:nvSpPr>
          <p:cNvPr id="4" name="오른쪽 화살표[R] 3"/>
          <p:cNvSpPr/>
          <p:nvPr/>
        </p:nvSpPr>
        <p:spPr>
          <a:xfrm>
            <a:off x="2800459" y="2697274"/>
            <a:ext cx="2059299" cy="2065123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050" dirty="0" smtClean="0">
                <a:solidFill>
                  <a:schemeClr val="bg1"/>
                </a:solidFill>
              </a:rPr>
              <a:t>[ Data Preprocessing ]</a:t>
            </a:r>
          </a:p>
          <a:p>
            <a:pPr marL="285750" indent="-285750" algn="ctr">
              <a:buFont typeface="Arial" charset="0"/>
              <a:buChar char="•"/>
            </a:pPr>
            <a:r>
              <a:rPr kumimoji="1" lang="en-US" altLang="ko-KR" sz="1050" dirty="0" smtClean="0">
                <a:solidFill>
                  <a:schemeClr val="bg1"/>
                </a:solidFill>
              </a:rPr>
              <a:t>Scaling</a:t>
            </a:r>
          </a:p>
          <a:p>
            <a:pPr marL="285750" indent="-285750" algn="ctr">
              <a:buFont typeface="Arial" charset="0"/>
              <a:buChar char="•"/>
            </a:pPr>
            <a:r>
              <a:rPr kumimoji="1" lang="en-US" altLang="ko-KR" sz="1050" dirty="0" smtClean="0">
                <a:solidFill>
                  <a:schemeClr val="bg1"/>
                </a:solidFill>
              </a:rPr>
              <a:t>Normalization</a:t>
            </a:r>
          </a:p>
          <a:p>
            <a:pPr marL="285750" indent="-285750" algn="ctr">
              <a:buFont typeface="Arial" charset="0"/>
              <a:buChar char="•"/>
            </a:pPr>
            <a:r>
              <a:rPr kumimoji="1" lang="en-US" altLang="ko-KR" sz="1050" dirty="0" smtClean="0">
                <a:solidFill>
                  <a:schemeClr val="bg1"/>
                </a:solidFill>
              </a:rPr>
              <a:t>Interpolation</a:t>
            </a:r>
            <a:endParaRPr kumimoji="1" lang="ko-KR" altLang="en-US" sz="1050" dirty="0">
              <a:solidFill>
                <a:schemeClr val="bg1"/>
              </a:solidFill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996168" y="2641473"/>
            <a:ext cx="2794678" cy="2176723"/>
            <a:chOff x="7611762" y="922226"/>
            <a:chExt cx="2812398" cy="4076494"/>
          </a:xfrm>
        </p:grpSpPr>
        <p:sp>
          <p:nvSpPr>
            <p:cNvPr id="10" name="직사각형 9"/>
            <p:cNvSpPr/>
            <p:nvPr/>
          </p:nvSpPr>
          <p:spPr>
            <a:xfrm>
              <a:off x="7611762" y="922226"/>
              <a:ext cx="2812398" cy="4076494"/>
            </a:xfrm>
            <a:prstGeom prst="rect">
              <a:avLst/>
            </a:prstGeom>
            <a:ln w="38100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7611762" y="922226"/>
              <a:ext cx="2812398" cy="651541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dirty="0" smtClean="0">
                  <a:solidFill>
                    <a:schemeClr val="bg1"/>
                  </a:solidFill>
                </a:rPr>
                <a:t>Preprocessed Data</a:t>
              </a:r>
              <a:endParaRPr kumimoji="1"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772400" y="1722120"/>
              <a:ext cx="2491740" cy="2395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charset="0"/>
                <a:buChar char="•"/>
              </a:pPr>
              <a:r>
                <a:rPr kumimoji="1" lang="en-US" altLang="ko-KR" sz="1600" dirty="0" smtClean="0"/>
                <a:t>Data</a:t>
              </a:r>
              <a:r>
                <a:rPr kumimoji="1" lang="ko-KR" altLang="en-US" sz="1600" dirty="0" smtClean="0"/>
                <a:t> 사이 통일된 </a:t>
              </a:r>
              <a:r>
                <a:rPr kumimoji="1" lang="en-US" altLang="ko-KR" sz="1600" dirty="0"/>
                <a:t>v</a:t>
              </a:r>
              <a:r>
                <a:rPr kumimoji="1" lang="en-US" altLang="ko-KR" sz="1600" dirty="0" smtClean="0"/>
                <a:t>alue</a:t>
              </a:r>
              <a:r>
                <a:rPr kumimoji="1" lang="ko-KR" altLang="en-US" sz="1600" dirty="0" smtClean="0"/>
                <a:t> 값의  크기</a:t>
              </a:r>
              <a:endParaRPr kumimoji="1" lang="en-US" altLang="ko-KR" sz="1600" dirty="0" smtClean="0"/>
            </a:p>
            <a:p>
              <a:pPr marL="285750" indent="-285750">
                <a:lnSpc>
                  <a:spcPct val="150000"/>
                </a:lnSpc>
                <a:buFont typeface="Arial" charset="0"/>
                <a:buChar char="•"/>
              </a:pPr>
              <a:r>
                <a:rPr kumimoji="1" lang="ko-KR" altLang="en-US" sz="1600" dirty="0" smtClean="0"/>
                <a:t>일정한 </a:t>
              </a:r>
              <a:r>
                <a:rPr kumimoji="1" lang="en-US" altLang="ko-KR" sz="1600" dirty="0" smtClean="0"/>
                <a:t>time_stamp</a:t>
              </a:r>
              <a:r>
                <a:rPr kumimoji="1" lang="ko-KR" altLang="en-US" sz="1600" dirty="0" smtClean="0"/>
                <a:t> 간격</a:t>
              </a:r>
              <a:endParaRPr kumimoji="1" lang="ko-KR" altLang="en-US" sz="1600" dirty="0"/>
            </a:p>
          </p:txBody>
        </p:sp>
      </p:grpSp>
      <p:sp>
        <p:nvSpPr>
          <p:cNvPr id="13" name="오른쪽 화살표[R] 12"/>
          <p:cNvSpPr/>
          <p:nvPr/>
        </p:nvSpPr>
        <p:spPr>
          <a:xfrm>
            <a:off x="7963476" y="2950100"/>
            <a:ext cx="1927381" cy="18525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smtClean="0"/>
              <a:t>FileIO.Save.</a:t>
            </a:r>
          </a:p>
          <a:p>
            <a:pPr algn="ctr"/>
            <a:r>
              <a:rPr kumimoji="1" lang="en-US" altLang="ko-KR" sz="1200" dirty="0" smtClean="0"/>
              <a:t>binary_file( )</a:t>
            </a:r>
            <a:endParaRPr kumimoji="1" lang="ko-KR" altLang="en-US" sz="1200" dirty="0"/>
          </a:p>
        </p:txBody>
      </p:sp>
      <p:sp>
        <p:nvSpPr>
          <p:cNvPr id="14" name="원통[C] 13"/>
          <p:cNvSpPr/>
          <p:nvPr/>
        </p:nvSpPr>
        <p:spPr>
          <a:xfrm>
            <a:off x="10063487" y="2608246"/>
            <a:ext cx="1704127" cy="239105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 smtClean="0"/>
              <a:t>Preprocessed</a:t>
            </a:r>
          </a:p>
          <a:p>
            <a:pPr algn="ctr"/>
            <a:r>
              <a:rPr kumimoji="1" lang="en-US" altLang="ko-KR" sz="1400" dirty="0" smtClean="0"/>
              <a:t>File</a:t>
            </a:r>
          </a:p>
          <a:p>
            <a:pPr algn="ctr"/>
            <a:r>
              <a:rPr kumimoji="1" lang="en-US" altLang="ko-KR" sz="1400" dirty="0" smtClean="0"/>
              <a:t>Repository</a:t>
            </a:r>
            <a:endParaRPr kumimoji="1"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47912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원통[C] 1"/>
          <p:cNvSpPr/>
          <p:nvPr/>
        </p:nvSpPr>
        <p:spPr>
          <a:xfrm>
            <a:off x="1749181" y="3583009"/>
            <a:ext cx="1294174" cy="177859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 smtClean="0"/>
              <a:t>Preprocessed</a:t>
            </a:r>
          </a:p>
          <a:p>
            <a:pPr algn="ctr"/>
            <a:r>
              <a:rPr kumimoji="1" lang="en-US" altLang="ko-KR" sz="1400" dirty="0" smtClean="0"/>
              <a:t>File</a:t>
            </a:r>
          </a:p>
          <a:p>
            <a:pPr algn="ctr"/>
            <a:r>
              <a:rPr kumimoji="1" lang="en-US" altLang="ko-KR" sz="1400" dirty="0" smtClean="0"/>
              <a:t>Repository</a:t>
            </a:r>
            <a:endParaRPr kumimoji="1" lang="ko-KR" altLang="en-US" sz="1400" dirty="0"/>
          </a:p>
        </p:txBody>
      </p:sp>
      <p:pic>
        <p:nvPicPr>
          <p:cNvPr id="35" name="Picture 68" descr="sav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4446" y="4074249"/>
            <a:ext cx="722863" cy="688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" name="오른쪽 화살표[R] 35"/>
          <p:cNvSpPr/>
          <p:nvPr/>
        </p:nvSpPr>
        <p:spPr>
          <a:xfrm>
            <a:off x="3260315" y="3930190"/>
            <a:ext cx="1407549" cy="10705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 smtClean="0"/>
              <a:t>Similarity.</a:t>
            </a:r>
          </a:p>
          <a:p>
            <a:pPr algn="ctr"/>
            <a:r>
              <a:rPr kumimoji="1" lang="en-US" altLang="ko-KR" sz="1100" dirty="0" smtClean="0"/>
              <a:t>Model.build( )</a:t>
            </a:r>
            <a:endParaRPr kumimoji="1" lang="ko-KR" altLang="en-US" sz="1100" dirty="0"/>
          </a:p>
        </p:txBody>
      </p:sp>
      <p:grpSp>
        <p:nvGrpSpPr>
          <p:cNvPr id="130" name="그룹 129"/>
          <p:cNvGrpSpPr/>
          <p:nvPr/>
        </p:nvGrpSpPr>
        <p:grpSpPr>
          <a:xfrm>
            <a:off x="2231437" y="1884011"/>
            <a:ext cx="1141578" cy="1241153"/>
            <a:chOff x="2477707" y="2492303"/>
            <a:chExt cx="1141578" cy="1241153"/>
          </a:xfrm>
        </p:grpSpPr>
        <p:grpSp>
          <p:nvGrpSpPr>
            <p:cNvPr id="131" name="그룹 130"/>
            <p:cNvGrpSpPr/>
            <p:nvPr/>
          </p:nvGrpSpPr>
          <p:grpSpPr>
            <a:xfrm>
              <a:off x="2477707" y="2492303"/>
              <a:ext cx="1141578" cy="1241153"/>
              <a:chOff x="1622442" y="922226"/>
              <a:chExt cx="2812398" cy="4076494"/>
            </a:xfrm>
          </p:grpSpPr>
          <p:sp>
            <p:nvSpPr>
              <p:cNvPr id="133" name="직사각형 132"/>
              <p:cNvSpPr/>
              <p:nvPr/>
            </p:nvSpPr>
            <p:spPr>
              <a:xfrm>
                <a:off x="1622442" y="922226"/>
                <a:ext cx="2812398" cy="4076494"/>
              </a:xfrm>
              <a:prstGeom prst="rect">
                <a:avLst/>
              </a:pr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34" name="직사각형 133"/>
              <p:cNvSpPr/>
              <p:nvPr/>
            </p:nvSpPr>
            <p:spPr>
              <a:xfrm>
                <a:off x="1622442" y="922226"/>
                <a:ext cx="2812398" cy="651541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100" dirty="0" smtClean="0">
                    <a:solidFill>
                      <a:schemeClr val="bg1"/>
                    </a:solidFill>
                  </a:rPr>
                  <a:t>New data</a:t>
                </a:r>
                <a:endParaRPr kumimoji="1" lang="ko-KR" altLang="en-US" sz="1100" dirty="0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132" name="Picture 34" descr="cl_st_00036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54194" y="2841312"/>
              <a:ext cx="658605" cy="7415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40" name="그룹 139"/>
          <p:cNvGrpSpPr/>
          <p:nvPr/>
        </p:nvGrpSpPr>
        <p:grpSpPr>
          <a:xfrm>
            <a:off x="4887758" y="1335574"/>
            <a:ext cx="3662336" cy="3660538"/>
            <a:chOff x="4866899" y="1759000"/>
            <a:chExt cx="3662336" cy="3660538"/>
          </a:xfrm>
        </p:grpSpPr>
        <p:grpSp>
          <p:nvGrpSpPr>
            <p:cNvPr id="141" name="그룹 140"/>
            <p:cNvGrpSpPr/>
            <p:nvPr/>
          </p:nvGrpSpPr>
          <p:grpSpPr>
            <a:xfrm>
              <a:off x="4866899" y="1759000"/>
              <a:ext cx="3662336" cy="3660538"/>
              <a:chOff x="4866899" y="1759000"/>
              <a:chExt cx="3662336" cy="3660538"/>
            </a:xfrm>
          </p:grpSpPr>
          <p:grpSp>
            <p:nvGrpSpPr>
              <p:cNvPr id="146" name="그룹 145"/>
              <p:cNvGrpSpPr/>
              <p:nvPr/>
            </p:nvGrpSpPr>
            <p:grpSpPr>
              <a:xfrm>
                <a:off x="4866899" y="1759000"/>
                <a:ext cx="3662336" cy="3660538"/>
                <a:chOff x="1622442" y="922226"/>
                <a:chExt cx="2812398" cy="4076494"/>
              </a:xfrm>
            </p:grpSpPr>
            <p:sp>
              <p:nvSpPr>
                <p:cNvPr id="175" name="직사각형 174"/>
                <p:cNvSpPr/>
                <p:nvPr/>
              </p:nvSpPr>
              <p:spPr>
                <a:xfrm>
                  <a:off x="1622442" y="922226"/>
                  <a:ext cx="2812398" cy="4076494"/>
                </a:xfrm>
                <a:prstGeom prst="rect">
                  <a:avLst/>
                </a:prstGeom>
                <a:ln w="38100">
                  <a:solidFill>
                    <a:schemeClr val="accent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76" name="직사각형 175"/>
                <p:cNvSpPr/>
                <p:nvPr/>
              </p:nvSpPr>
              <p:spPr>
                <a:xfrm>
                  <a:off x="1622442" y="922226"/>
                  <a:ext cx="2812398" cy="566019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dirty="0" smtClean="0">
                      <a:solidFill>
                        <a:schemeClr val="bg1"/>
                      </a:solidFill>
                    </a:rPr>
                    <a:t>Similarity Model</a:t>
                  </a:r>
                  <a:endParaRPr kumimoji="1" lang="ko-KR" altLang="en-US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47" name="그룹 146"/>
              <p:cNvGrpSpPr/>
              <p:nvPr/>
            </p:nvGrpSpPr>
            <p:grpSpPr>
              <a:xfrm>
                <a:off x="5347172" y="2510580"/>
                <a:ext cx="2684221" cy="2632849"/>
                <a:chOff x="6317843" y="1055078"/>
                <a:chExt cx="4699504" cy="4784918"/>
              </a:xfrm>
            </p:grpSpPr>
            <p:sp>
              <p:nvSpPr>
                <p:cNvPr id="148" name="타원 147"/>
                <p:cNvSpPr/>
                <p:nvPr/>
              </p:nvSpPr>
              <p:spPr>
                <a:xfrm>
                  <a:off x="7258930" y="1392702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49" name="타원 148"/>
                <p:cNvSpPr/>
                <p:nvPr/>
              </p:nvSpPr>
              <p:spPr>
                <a:xfrm>
                  <a:off x="9408942" y="1784571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cxnSp>
              <p:nvCxnSpPr>
                <p:cNvPr id="150" name="직선 연결선[R] 149"/>
                <p:cNvCxnSpPr>
                  <a:stCxn id="175" idx="6"/>
                  <a:endCxn id="176" idx="2"/>
                </p:cNvCxnSpPr>
                <p:nvPr/>
              </p:nvCxnSpPr>
              <p:spPr>
                <a:xfrm>
                  <a:off x="7709096" y="1617785"/>
                  <a:ext cx="1699846" cy="39186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1" name="타원 150"/>
                <p:cNvSpPr/>
                <p:nvPr/>
              </p:nvSpPr>
              <p:spPr>
                <a:xfrm>
                  <a:off x="8025620" y="2122195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52" name="타원 151"/>
                <p:cNvSpPr/>
                <p:nvPr/>
              </p:nvSpPr>
              <p:spPr>
                <a:xfrm>
                  <a:off x="8188401" y="3933103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53" name="타원 152"/>
                <p:cNvSpPr/>
                <p:nvPr/>
              </p:nvSpPr>
              <p:spPr>
                <a:xfrm>
                  <a:off x="6317843" y="4129440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54" name="타원 153"/>
                <p:cNvSpPr/>
                <p:nvPr/>
              </p:nvSpPr>
              <p:spPr>
                <a:xfrm>
                  <a:off x="10376991" y="1245437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55" name="타원 154"/>
                <p:cNvSpPr/>
                <p:nvPr/>
              </p:nvSpPr>
              <p:spPr>
                <a:xfrm>
                  <a:off x="9568377" y="3570090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56" name="타원 155"/>
                <p:cNvSpPr/>
                <p:nvPr/>
              </p:nvSpPr>
              <p:spPr>
                <a:xfrm>
                  <a:off x="10342098" y="4976843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57" name="타원 156"/>
                <p:cNvSpPr/>
                <p:nvPr/>
              </p:nvSpPr>
              <p:spPr>
                <a:xfrm>
                  <a:off x="10567181" y="2572361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58" name="타원 157"/>
                <p:cNvSpPr/>
                <p:nvPr/>
              </p:nvSpPr>
              <p:spPr>
                <a:xfrm>
                  <a:off x="7146388" y="5201926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59" name="타원 158"/>
                <p:cNvSpPr/>
                <p:nvPr/>
              </p:nvSpPr>
              <p:spPr>
                <a:xfrm>
                  <a:off x="8451168" y="5389830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60" name="타원 159"/>
                <p:cNvSpPr/>
                <p:nvPr/>
              </p:nvSpPr>
              <p:spPr>
                <a:xfrm>
                  <a:off x="8352693" y="1055078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61" name="타원 160"/>
                <p:cNvSpPr/>
                <p:nvPr/>
              </p:nvSpPr>
              <p:spPr>
                <a:xfrm>
                  <a:off x="7033847" y="2903271"/>
                  <a:ext cx="450166" cy="450166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cxnSp>
              <p:nvCxnSpPr>
                <p:cNvPr id="162" name="직선 연결선[R] 161"/>
                <p:cNvCxnSpPr>
                  <a:stCxn id="175" idx="5"/>
                </p:cNvCxnSpPr>
                <p:nvPr/>
              </p:nvCxnSpPr>
              <p:spPr>
                <a:xfrm>
                  <a:off x="7643171" y="1776943"/>
                  <a:ext cx="448374" cy="411177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3" name="직선 연결선[R] 162"/>
                <p:cNvCxnSpPr>
                  <a:stCxn id="175" idx="4"/>
                </p:cNvCxnSpPr>
                <p:nvPr/>
              </p:nvCxnSpPr>
              <p:spPr>
                <a:xfrm flipH="1">
                  <a:off x="7258930" y="1842868"/>
                  <a:ext cx="225083" cy="1060403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4" name="직선 연결선[R] 163"/>
                <p:cNvCxnSpPr/>
                <p:nvPr/>
              </p:nvCxnSpPr>
              <p:spPr>
                <a:xfrm flipV="1">
                  <a:off x="7484013" y="2797444"/>
                  <a:ext cx="3083168" cy="33091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직선 연결선[R] 164"/>
                <p:cNvCxnSpPr/>
                <p:nvPr/>
              </p:nvCxnSpPr>
              <p:spPr>
                <a:xfrm>
                  <a:off x="7258930" y="3353437"/>
                  <a:ext cx="1258163" cy="2102318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6" name="직선 연결선[R] 165"/>
                <p:cNvCxnSpPr/>
                <p:nvPr/>
              </p:nvCxnSpPr>
              <p:spPr>
                <a:xfrm>
                  <a:off x="7258930" y="3353437"/>
                  <a:ext cx="112541" cy="184848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7" name="직선 연결선[R] 166"/>
                <p:cNvCxnSpPr/>
                <p:nvPr/>
              </p:nvCxnSpPr>
              <p:spPr>
                <a:xfrm>
                  <a:off x="7484013" y="3128354"/>
                  <a:ext cx="2924010" cy="1914414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8" name="직선 연결선[R] 167"/>
                <p:cNvCxnSpPr/>
                <p:nvPr/>
              </p:nvCxnSpPr>
              <p:spPr>
                <a:xfrm>
                  <a:off x="6768009" y="4354523"/>
                  <a:ext cx="3640014" cy="688245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9" name="직선 연결선[R] 168"/>
                <p:cNvCxnSpPr>
                  <a:stCxn id="175" idx="6"/>
                </p:cNvCxnSpPr>
                <p:nvPr/>
              </p:nvCxnSpPr>
              <p:spPr>
                <a:xfrm flipV="1">
                  <a:off x="7709096" y="1280161"/>
                  <a:ext cx="643597" cy="337624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0" name="직선 연결선[R] 169"/>
                <p:cNvCxnSpPr>
                  <a:stCxn id="176" idx="6"/>
                </p:cNvCxnSpPr>
                <p:nvPr/>
              </p:nvCxnSpPr>
              <p:spPr>
                <a:xfrm flipV="1">
                  <a:off x="9859108" y="1629678"/>
                  <a:ext cx="583808" cy="379976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1" name="직선 연결선[R] 170"/>
                <p:cNvCxnSpPr>
                  <a:stCxn id="176" idx="3"/>
                </p:cNvCxnSpPr>
                <p:nvPr/>
              </p:nvCxnSpPr>
              <p:spPr>
                <a:xfrm flipH="1">
                  <a:off x="8572642" y="2168812"/>
                  <a:ext cx="902225" cy="1830216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2" name="직선 연결선[R] 171"/>
                <p:cNvCxnSpPr>
                  <a:stCxn id="176" idx="6"/>
                </p:cNvCxnSpPr>
                <p:nvPr/>
              </p:nvCxnSpPr>
              <p:spPr>
                <a:xfrm>
                  <a:off x="9859108" y="2009654"/>
                  <a:ext cx="708073" cy="78779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직선 연결선[R] 172"/>
                <p:cNvCxnSpPr/>
                <p:nvPr/>
              </p:nvCxnSpPr>
              <p:spPr>
                <a:xfrm>
                  <a:off x="8736934" y="1439318"/>
                  <a:ext cx="897369" cy="2196696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직선 연결선[R] 173"/>
                <p:cNvCxnSpPr/>
                <p:nvPr/>
              </p:nvCxnSpPr>
              <p:spPr>
                <a:xfrm flipH="1">
                  <a:off x="8835409" y="3795173"/>
                  <a:ext cx="732968" cy="1660582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42" name="타원 141"/>
            <p:cNvSpPr/>
            <p:nvPr/>
          </p:nvSpPr>
          <p:spPr>
            <a:xfrm>
              <a:off x="5250300" y="3002219"/>
              <a:ext cx="257122" cy="247699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143" name="직선 연결선[R] 142"/>
            <p:cNvCxnSpPr/>
            <p:nvPr/>
          </p:nvCxnSpPr>
          <p:spPr>
            <a:xfrm>
              <a:off x="5507422" y="3134024"/>
              <a:ext cx="815183" cy="87576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4" name="직선 연결선[R] 143"/>
            <p:cNvCxnSpPr/>
            <p:nvPr/>
          </p:nvCxnSpPr>
          <p:spPr>
            <a:xfrm>
              <a:off x="5507422" y="3177812"/>
              <a:ext cx="1734016" cy="752901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5" name="직선 연결선[R] 144"/>
            <p:cNvCxnSpPr/>
            <p:nvPr/>
          </p:nvCxnSpPr>
          <p:spPr>
            <a:xfrm>
              <a:off x="5375614" y="3264698"/>
              <a:ext cx="100119" cy="937516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77" name="줄무늬가 있는 오른쪽 화살표[S] 176"/>
          <p:cNvSpPr/>
          <p:nvPr/>
        </p:nvSpPr>
        <p:spPr>
          <a:xfrm>
            <a:off x="3644810" y="2190194"/>
            <a:ext cx="971153" cy="789177"/>
          </a:xfrm>
          <a:prstGeom prst="strip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 smtClean="0"/>
              <a:t>Add new data</a:t>
            </a:r>
            <a:endParaRPr kumimoji="1" lang="ko-KR" altLang="en-US" sz="900" dirty="0"/>
          </a:p>
        </p:txBody>
      </p:sp>
      <p:sp>
        <p:nvSpPr>
          <p:cNvPr id="178" name="줄무늬가 있는 오른쪽 화살표[S] 177"/>
          <p:cNvSpPr/>
          <p:nvPr/>
        </p:nvSpPr>
        <p:spPr>
          <a:xfrm>
            <a:off x="8821889" y="2233020"/>
            <a:ext cx="983525" cy="789177"/>
          </a:xfrm>
          <a:prstGeom prst="strip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 smtClean="0"/>
              <a:t>Similarity report</a:t>
            </a:r>
            <a:endParaRPr kumimoji="1" lang="ko-KR" altLang="en-US" sz="900" dirty="0"/>
          </a:p>
        </p:txBody>
      </p:sp>
      <p:grpSp>
        <p:nvGrpSpPr>
          <p:cNvPr id="179" name="그룹 178"/>
          <p:cNvGrpSpPr/>
          <p:nvPr/>
        </p:nvGrpSpPr>
        <p:grpSpPr>
          <a:xfrm>
            <a:off x="10077209" y="1962349"/>
            <a:ext cx="1294689" cy="1241153"/>
            <a:chOff x="10004024" y="3626928"/>
            <a:chExt cx="1294689" cy="1241153"/>
          </a:xfrm>
        </p:grpSpPr>
        <p:grpSp>
          <p:nvGrpSpPr>
            <p:cNvPr id="180" name="그룹 179"/>
            <p:cNvGrpSpPr/>
            <p:nvPr/>
          </p:nvGrpSpPr>
          <p:grpSpPr>
            <a:xfrm>
              <a:off x="10004024" y="3626928"/>
              <a:ext cx="1294689" cy="1241153"/>
              <a:chOff x="1622442" y="922226"/>
              <a:chExt cx="2812398" cy="4076494"/>
            </a:xfrm>
          </p:grpSpPr>
          <p:sp>
            <p:nvSpPr>
              <p:cNvPr id="182" name="직사각형 181"/>
              <p:cNvSpPr/>
              <p:nvPr/>
            </p:nvSpPr>
            <p:spPr>
              <a:xfrm>
                <a:off x="1622442" y="922226"/>
                <a:ext cx="2812398" cy="4076494"/>
              </a:xfrm>
              <a:prstGeom prst="rect">
                <a:avLst/>
              </a:pr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83" name="직사각형 182"/>
              <p:cNvSpPr/>
              <p:nvPr/>
            </p:nvSpPr>
            <p:spPr>
              <a:xfrm>
                <a:off x="1622442" y="922226"/>
                <a:ext cx="2812398" cy="651542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100" dirty="0" smtClean="0">
                    <a:solidFill>
                      <a:schemeClr val="bg1"/>
                    </a:solidFill>
                  </a:rPr>
                  <a:t>Similarity Report</a:t>
                </a:r>
                <a:endParaRPr kumimoji="1" lang="ko-KR" altLang="en-US" sz="1100" dirty="0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181" name="Picture 33" descr="cl_st_0003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7565" y="4018287"/>
              <a:ext cx="795069" cy="649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84" name="왼쪽/오른쪽 화살표[L] 183"/>
          <p:cNvSpPr/>
          <p:nvPr/>
        </p:nvSpPr>
        <p:spPr>
          <a:xfrm>
            <a:off x="8773292" y="4162275"/>
            <a:ext cx="1107956" cy="51232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 smtClean="0"/>
              <a:t>Load / Save</a:t>
            </a:r>
            <a:endParaRPr kumimoji="1"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417234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3300152" y="822486"/>
            <a:ext cx="2366625" cy="2136845"/>
            <a:chOff x="1586112" y="435032"/>
            <a:chExt cx="6268028" cy="4835237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58933" y="435032"/>
              <a:ext cx="3873731" cy="3873731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80410" y="1396538"/>
              <a:ext cx="3873730" cy="3873731"/>
            </a:xfrm>
            <a:prstGeom prst="rect">
              <a:avLst/>
            </a:prstGeom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86112" y="1612206"/>
              <a:ext cx="3658063" cy="3658063"/>
            </a:xfrm>
            <a:prstGeom prst="rect">
              <a:avLst/>
            </a:prstGeom>
          </p:spPr>
        </p:pic>
      </p:grpSp>
      <p:sp>
        <p:nvSpPr>
          <p:cNvPr id="10" name="오른쪽 화살표[R] 9"/>
          <p:cNvSpPr/>
          <p:nvPr/>
        </p:nvSpPr>
        <p:spPr>
          <a:xfrm>
            <a:off x="5666779" y="1552610"/>
            <a:ext cx="975091" cy="6835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 smtClean="0"/>
              <a:t>sensors</a:t>
            </a:r>
            <a:endParaRPr kumimoji="1" lang="ko-KR" altLang="en-US" sz="1100" dirty="0"/>
          </a:p>
        </p:txBody>
      </p:sp>
      <p:grpSp>
        <p:nvGrpSpPr>
          <p:cNvPr id="93" name="그룹 92"/>
          <p:cNvGrpSpPr/>
          <p:nvPr/>
        </p:nvGrpSpPr>
        <p:grpSpPr>
          <a:xfrm>
            <a:off x="6719994" y="928684"/>
            <a:ext cx="1781920" cy="1781265"/>
            <a:chOff x="6719994" y="928684"/>
            <a:chExt cx="1781920" cy="1781265"/>
          </a:xfrm>
        </p:grpSpPr>
        <p:grpSp>
          <p:nvGrpSpPr>
            <p:cNvPr id="52" name="그룹 51"/>
            <p:cNvGrpSpPr/>
            <p:nvPr/>
          </p:nvGrpSpPr>
          <p:grpSpPr>
            <a:xfrm>
              <a:off x="6915335" y="1071869"/>
              <a:ext cx="1586579" cy="1638080"/>
              <a:chOff x="1622442" y="922226"/>
              <a:chExt cx="2812398" cy="4076494"/>
            </a:xfrm>
          </p:grpSpPr>
          <p:sp>
            <p:nvSpPr>
              <p:cNvPr id="81" name="직사각형 80"/>
              <p:cNvSpPr/>
              <p:nvPr/>
            </p:nvSpPr>
            <p:spPr>
              <a:xfrm>
                <a:off x="1622442" y="922226"/>
                <a:ext cx="2812398" cy="4076494"/>
              </a:xfrm>
              <a:prstGeom prst="rect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82" name="직사각형 81"/>
              <p:cNvSpPr/>
              <p:nvPr/>
            </p:nvSpPr>
            <p:spPr>
              <a:xfrm>
                <a:off x="1622442" y="922226"/>
                <a:ext cx="2812398" cy="566019"/>
              </a:xfrm>
              <a:prstGeom prst="rect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 smtClean="0">
                    <a:solidFill>
                      <a:schemeClr val="bg1"/>
                    </a:solidFill>
                  </a:rPr>
                  <a:t>Data Base</a:t>
                </a:r>
                <a:endParaRPr kumimoji="1" lang="ko-KR" altLang="en-US" sz="1400" dirty="0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9533" y="1415398"/>
              <a:ext cx="1418183" cy="1178468"/>
            </a:xfrm>
            <a:prstGeom prst="rect">
              <a:avLst/>
            </a:prstGeom>
          </p:spPr>
        </p:pic>
        <p:pic>
          <p:nvPicPr>
            <p:cNvPr id="84" name="그림 8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719994" y="928684"/>
              <a:ext cx="474880" cy="513816"/>
            </a:xfrm>
            <a:prstGeom prst="rect">
              <a:avLst/>
            </a:prstGeom>
          </p:spPr>
        </p:pic>
      </p:grpSp>
      <p:sp>
        <p:nvSpPr>
          <p:cNvPr id="87" name="오른쪽 화살표[R] 86"/>
          <p:cNvSpPr/>
          <p:nvPr/>
        </p:nvSpPr>
        <p:spPr>
          <a:xfrm rot="5400000">
            <a:off x="7204453" y="3098145"/>
            <a:ext cx="1008341" cy="7589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 smtClean="0"/>
              <a:t>analysis</a:t>
            </a:r>
            <a:endParaRPr kumimoji="1" lang="ko-KR" altLang="en-US" sz="1100" dirty="0"/>
          </a:p>
        </p:txBody>
      </p:sp>
      <p:grpSp>
        <p:nvGrpSpPr>
          <p:cNvPr id="101" name="그룹 100"/>
          <p:cNvGrpSpPr/>
          <p:nvPr/>
        </p:nvGrpSpPr>
        <p:grpSpPr>
          <a:xfrm>
            <a:off x="6915333" y="4245300"/>
            <a:ext cx="1586579" cy="1638080"/>
            <a:chOff x="6915333" y="4245300"/>
            <a:chExt cx="1586579" cy="1638080"/>
          </a:xfrm>
        </p:grpSpPr>
        <p:grpSp>
          <p:nvGrpSpPr>
            <p:cNvPr id="88" name="그룹 87"/>
            <p:cNvGrpSpPr/>
            <p:nvPr/>
          </p:nvGrpSpPr>
          <p:grpSpPr>
            <a:xfrm>
              <a:off x="6915333" y="4245300"/>
              <a:ext cx="1586579" cy="1638080"/>
              <a:chOff x="1622442" y="922226"/>
              <a:chExt cx="2812398" cy="4076494"/>
            </a:xfrm>
          </p:grpSpPr>
          <p:sp>
            <p:nvSpPr>
              <p:cNvPr id="89" name="직사각형 88"/>
              <p:cNvSpPr/>
              <p:nvPr/>
            </p:nvSpPr>
            <p:spPr>
              <a:xfrm>
                <a:off x="1622442" y="922226"/>
                <a:ext cx="2812398" cy="4076494"/>
              </a:xfrm>
              <a:prstGeom prst="rect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90" name="직사각형 89"/>
              <p:cNvSpPr/>
              <p:nvPr/>
            </p:nvSpPr>
            <p:spPr>
              <a:xfrm>
                <a:off x="1622442" y="922226"/>
                <a:ext cx="2812398" cy="566019"/>
              </a:xfrm>
              <a:prstGeom prst="rect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 smtClean="0">
                    <a:solidFill>
                      <a:schemeClr val="bg1"/>
                    </a:solidFill>
                  </a:rPr>
                  <a:t>Data Model</a:t>
                </a:r>
                <a:endParaRPr kumimoji="1" lang="ko-KR" altLang="en-US" sz="1400" dirty="0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91" name="그림 9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034367" y="4524200"/>
              <a:ext cx="1348509" cy="1307727"/>
            </a:xfrm>
            <a:prstGeom prst="rect">
              <a:avLst/>
            </a:prstGeom>
          </p:spPr>
        </p:pic>
      </p:grpSp>
      <p:grpSp>
        <p:nvGrpSpPr>
          <p:cNvPr id="99" name="그룹 98"/>
          <p:cNvGrpSpPr/>
          <p:nvPr/>
        </p:nvGrpSpPr>
        <p:grpSpPr>
          <a:xfrm>
            <a:off x="3806735" y="4245300"/>
            <a:ext cx="1586579" cy="1638080"/>
            <a:chOff x="4789291" y="3653707"/>
            <a:chExt cx="1586579" cy="1638080"/>
          </a:xfrm>
        </p:grpSpPr>
        <p:grpSp>
          <p:nvGrpSpPr>
            <p:cNvPr id="96" name="그룹 95"/>
            <p:cNvGrpSpPr/>
            <p:nvPr/>
          </p:nvGrpSpPr>
          <p:grpSpPr>
            <a:xfrm>
              <a:off x="4789291" y="3653707"/>
              <a:ext cx="1586579" cy="1638080"/>
              <a:chOff x="1622442" y="922226"/>
              <a:chExt cx="2812398" cy="4076494"/>
            </a:xfrm>
          </p:grpSpPr>
          <p:sp>
            <p:nvSpPr>
              <p:cNvPr id="97" name="직사각형 96"/>
              <p:cNvSpPr/>
              <p:nvPr/>
            </p:nvSpPr>
            <p:spPr>
              <a:xfrm>
                <a:off x="1622442" y="922226"/>
                <a:ext cx="2812398" cy="4076494"/>
              </a:xfrm>
              <a:prstGeom prst="rect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98" name="직사각형 97"/>
              <p:cNvSpPr/>
              <p:nvPr/>
            </p:nvSpPr>
            <p:spPr>
              <a:xfrm>
                <a:off x="1622442" y="922226"/>
                <a:ext cx="2812398" cy="566019"/>
              </a:xfrm>
              <a:prstGeom prst="rect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 smtClean="0">
                    <a:solidFill>
                      <a:schemeClr val="bg1"/>
                    </a:solidFill>
                  </a:rPr>
                  <a:t>Report</a:t>
                </a:r>
                <a:endParaRPr kumimoji="1" lang="ko-KR" altLang="en-US" sz="1400" dirty="0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94" name="그림 9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998852" y="4145164"/>
              <a:ext cx="1167455" cy="882612"/>
            </a:xfrm>
            <a:prstGeom prst="rect">
              <a:avLst/>
            </a:prstGeom>
          </p:spPr>
        </p:pic>
      </p:grpSp>
      <p:grpSp>
        <p:nvGrpSpPr>
          <p:cNvPr id="104" name="그룹 103"/>
          <p:cNvGrpSpPr/>
          <p:nvPr/>
        </p:nvGrpSpPr>
        <p:grpSpPr>
          <a:xfrm>
            <a:off x="5666776" y="4411812"/>
            <a:ext cx="975092" cy="1410305"/>
            <a:chOff x="5666776" y="4411812"/>
            <a:chExt cx="975092" cy="1410305"/>
          </a:xfrm>
        </p:grpSpPr>
        <p:sp>
          <p:nvSpPr>
            <p:cNvPr id="102" name="왼쪽 화살표[L] 101"/>
            <p:cNvSpPr/>
            <p:nvPr/>
          </p:nvSpPr>
          <p:spPr>
            <a:xfrm>
              <a:off x="5666777" y="4411812"/>
              <a:ext cx="975091" cy="649890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800" dirty="0" smtClean="0"/>
                <a:t>abnormal</a:t>
              </a:r>
            </a:p>
            <a:p>
              <a:pPr algn="ctr"/>
              <a:r>
                <a:rPr kumimoji="1" lang="en-US" altLang="ko-KR" sz="800" dirty="0" smtClean="0"/>
                <a:t>detection</a:t>
              </a:r>
              <a:endParaRPr kumimoji="1" lang="ko-KR" altLang="en-US" sz="800" dirty="0"/>
            </a:p>
          </p:txBody>
        </p:sp>
        <p:sp>
          <p:nvSpPr>
            <p:cNvPr id="103" name="왼쪽 화살표[L] 102"/>
            <p:cNvSpPr/>
            <p:nvPr/>
          </p:nvSpPr>
          <p:spPr>
            <a:xfrm>
              <a:off x="5666776" y="5172227"/>
              <a:ext cx="975091" cy="649890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800" dirty="0"/>
                <a:t>d</a:t>
              </a:r>
              <a:r>
                <a:rPr kumimoji="1" lang="en-US" altLang="ko-KR" sz="800" dirty="0" smtClean="0"/>
                <a:t>ependency</a:t>
              </a:r>
            </a:p>
            <a:p>
              <a:pPr algn="ctr"/>
              <a:r>
                <a:rPr kumimoji="1" lang="en-US" altLang="ko-KR" sz="800" dirty="0" smtClean="0"/>
                <a:t>grouping</a:t>
              </a:r>
            </a:p>
          </p:txBody>
        </p:sp>
      </p:grpSp>
      <p:sp>
        <p:nvSpPr>
          <p:cNvPr id="2" name="줄무늬가 있는 오른쪽 화살표[S] 1"/>
          <p:cNvSpPr/>
          <p:nvPr/>
        </p:nvSpPr>
        <p:spPr>
          <a:xfrm rot="16200000">
            <a:off x="4101484" y="3099625"/>
            <a:ext cx="997078" cy="907113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800" dirty="0"/>
              <a:t>i</a:t>
            </a:r>
            <a:r>
              <a:rPr kumimoji="1" lang="en-US" altLang="ko-KR" sz="800" dirty="0" smtClean="0"/>
              <a:t>mprove</a:t>
            </a:r>
          </a:p>
          <a:p>
            <a:pPr algn="ctr"/>
            <a:r>
              <a:rPr kumimoji="1" lang="en-US" altLang="ko-KR" sz="800" dirty="0"/>
              <a:t>e</a:t>
            </a:r>
            <a:r>
              <a:rPr kumimoji="1" lang="en-US" altLang="ko-KR" sz="800" dirty="0" smtClean="0"/>
              <a:t>nergy efficiency</a:t>
            </a:r>
            <a:endParaRPr kumimoji="1"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18773659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170</Words>
  <Application>Microsoft Macintosh PowerPoint</Application>
  <PresentationFormat>와이드스크린</PresentationFormat>
  <Paragraphs>76</Paragraphs>
  <Slides>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박지현</dc:creator>
  <cp:lastModifiedBy>박지현</cp:lastModifiedBy>
  <cp:revision>19</cp:revision>
  <dcterms:created xsi:type="dcterms:W3CDTF">2016-05-16T04:45:19Z</dcterms:created>
  <dcterms:modified xsi:type="dcterms:W3CDTF">2016-06-01T07:59:20Z</dcterms:modified>
</cp:coreProperties>
</file>

<file path=docProps/thumbnail.jpeg>
</file>